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97" r:id="rId2"/>
    <p:sldId id="336" r:id="rId3"/>
    <p:sldId id="343" r:id="rId4"/>
    <p:sldId id="344" r:id="rId5"/>
    <p:sldId id="350" r:id="rId6"/>
    <p:sldId id="345" r:id="rId7"/>
    <p:sldId id="356" r:id="rId8"/>
    <p:sldId id="348" r:id="rId9"/>
    <p:sldId id="357" r:id="rId10"/>
    <p:sldId id="359" r:id="rId11"/>
    <p:sldId id="347" r:id="rId12"/>
    <p:sldId id="34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84053" autoAdjust="0"/>
  </p:normalViewPr>
  <p:slideViewPr>
    <p:cSldViewPr snapToGrid="0" snapToObjects="1">
      <p:cViewPr varScale="1">
        <p:scale>
          <a:sx n="97" d="100"/>
          <a:sy n="97" d="100"/>
        </p:scale>
        <p:origin x="19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66278-1D88-4783-81BF-DD18DE9402D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7D791-B7B1-4F46-A14F-96C9CBFE6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33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7D791-B7B1-4F46-A14F-96C9CBFE64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035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7D791-B7B1-4F46-A14F-96C9CBFE64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89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7288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zh-CN" altLang="en-US" sz="3600" dirty="0"/>
              <a:t>第六课 </a:t>
            </a:r>
            <a:r>
              <a:rPr lang="en-US" altLang="zh-CN" sz="3600" dirty="0"/>
              <a:t>· </a:t>
            </a:r>
            <a:r>
              <a:rPr lang="zh-CN" altLang="en-US" sz="3600" dirty="0"/>
              <a:t>重生的福</a:t>
            </a:r>
            <a:r>
              <a:rPr lang="zh-CN" altLang="en-US" sz="3600" dirty="0" smtClean="0"/>
              <a:t>音（</a:t>
            </a:r>
            <a:r>
              <a:rPr lang="zh-CN" altLang="en-US" sz="3600" b="1" dirty="0" smtClean="0">
                <a:latin typeface="luxi sans"/>
              </a:rPr>
              <a:t>约</a:t>
            </a:r>
            <a:r>
              <a:rPr lang="zh-CN" altLang="en-US" sz="3600" b="1" dirty="0">
                <a:latin typeface="luxi sans"/>
              </a:rPr>
              <a:t>翰福音</a:t>
            </a:r>
            <a:r>
              <a:rPr lang="en-US" altLang="zh-CN" sz="3600" b="1" dirty="0">
                <a:latin typeface="luxi sans"/>
              </a:rPr>
              <a:t>3:1</a:t>
            </a:r>
            <a:r>
              <a:rPr lang="zh-CN" altLang="en-US" sz="3600" b="1" dirty="0">
                <a:latin typeface="luxi sans"/>
              </a:rPr>
              <a:t>～</a:t>
            </a:r>
            <a:r>
              <a:rPr lang="en-US" altLang="zh-CN" sz="3600" b="1" dirty="0" smtClean="0">
                <a:latin typeface="luxi sans"/>
              </a:rPr>
              <a:t>21</a:t>
            </a:r>
            <a:r>
              <a:rPr lang="zh-CN" altLang="en-US" sz="3600" b="1" dirty="0" smtClean="0">
                <a:latin typeface="luxi sans"/>
              </a:rPr>
              <a:t>）</a:t>
            </a:r>
            <a:endParaRPr lang="zh-CN" alt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4D97C7-CC1F-4E27-A9BF-749B09273A1E}"/>
              </a:ext>
            </a:extLst>
          </p:cNvPr>
          <p:cNvSpPr txBox="1"/>
          <p:nvPr/>
        </p:nvSpPr>
        <p:spPr>
          <a:xfrm>
            <a:off x="0" y="727234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3</a:t>
            </a:r>
            <a:r>
              <a:rPr lang="en-US" altLang="zh-CN" sz="3200" b="1" dirty="0"/>
              <a:t> </a:t>
            </a:r>
            <a:r>
              <a:rPr lang="zh-CN" altLang="en-US" sz="3200" b="1" dirty="0"/>
              <a:t>有 一 个 法 利 赛 人 ， 名 叫 尼 哥 底 母 ， 是 犹 太 人 的 官 </a:t>
            </a:r>
            <a:r>
              <a:rPr lang="zh-CN" altLang="en-US" sz="3200" b="1" dirty="0" smtClean="0"/>
              <a:t>。</a:t>
            </a:r>
            <a:r>
              <a:rPr lang="en-US" altLang="zh-CN" sz="3200" b="1" baseline="30000" dirty="0" smtClean="0"/>
              <a:t>2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这 人 夜 里 来 见 耶 稣 ， 说 「 拉 比 ， 我 们 知 道 你 是 由 神 那 来 作 师 傅 的 ； 因 为 你 所 行 的 神 迹 ， 若 没 有 神 同 在 ， 无 人 能 行 。 </a:t>
            </a:r>
            <a:r>
              <a:rPr lang="zh-CN" altLang="en-US" sz="3200" b="1" dirty="0" smtClean="0"/>
              <a:t>」</a:t>
            </a:r>
            <a:r>
              <a:rPr lang="en-US" altLang="zh-CN" sz="3200" b="1" baseline="30000" dirty="0" smtClean="0"/>
              <a:t>3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耶 稣 回 答 说 ： 「 我 实 实 在 在 地 告 诉 你 ， 人 若 不 重 生 ， 就 不 能 见 神 的 国 。 」</a:t>
            </a:r>
          </a:p>
          <a:p>
            <a:r>
              <a:rPr lang="en-US" altLang="zh-CN" sz="3200" b="1" baseline="30000" dirty="0"/>
              <a:t>4 </a:t>
            </a:r>
            <a:r>
              <a:rPr lang="zh-CN" altLang="en-US" sz="3200" b="1" dirty="0"/>
              <a:t>尼 哥 底 母 说 ： 「 人 已 经 老 了 ， 如 何 能 重 生 呢 ？ 岂 能 再 进 母 腹 生 出 来 吗 ？ </a:t>
            </a:r>
            <a:r>
              <a:rPr lang="zh-CN" altLang="en-US" sz="3200" b="1" dirty="0" smtClean="0"/>
              <a:t>」</a:t>
            </a:r>
            <a:r>
              <a:rPr lang="en-US" altLang="zh-CN" sz="3200" b="1" baseline="30000" dirty="0" smtClean="0"/>
              <a:t>5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耶 稣 说 ： 「 我 实 实 在 在 的 告 诉 你 ， 人 若 不 是 从 水 和 圣 灵 生 的 ， 就 不 能 进 神 的 国 </a:t>
            </a:r>
            <a:r>
              <a:rPr lang="zh-CN" altLang="en-US" sz="3200" b="1" dirty="0" smtClean="0"/>
              <a:t>。</a:t>
            </a:r>
            <a:r>
              <a:rPr lang="en-US" altLang="zh-CN" sz="3200" b="1" baseline="30000" dirty="0" smtClean="0"/>
              <a:t>6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从 肉 身 生 的 就 是 肉 身 ； 从 灵 生 的 就 是 灵 </a:t>
            </a:r>
            <a:r>
              <a:rPr lang="zh-CN" altLang="en-US" sz="3200" b="1" dirty="0" smtClean="0"/>
              <a:t>。</a:t>
            </a:r>
            <a:r>
              <a:rPr lang="en-US" altLang="zh-CN" sz="3200" b="1" baseline="30000" dirty="0" smtClean="0"/>
              <a:t>7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我 说 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『 </a:t>
            </a:r>
            <a:r>
              <a:rPr lang="zh-CN" altLang="en-US" sz="3200" b="1" dirty="0"/>
              <a:t>你 们 必 须 重 生 </a:t>
            </a:r>
            <a:r>
              <a:rPr lang="en-US" altLang="zh-CN" sz="3200" b="1" dirty="0"/>
              <a:t>』 </a:t>
            </a:r>
            <a:r>
              <a:rPr lang="zh-CN" altLang="en-US" sz="3200" b="1" dirty="0"/>
              <a:t>， 你 不 要 以 为 希 奇 。</a:t>
            </a:r>
          </a:p>
        </p:txBody>
      </p:sp>
    </p:spTree>
    <p:extLst>
      <p:ext uri="{BB962C8B-B14F-4D97-AF65-F5344CB8AC3E}">
        <p14:creationId xmlns:p14="http://schemas.microsoft.com/office/powerpoint/2010/main" val="29284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46975"/>
            <a:ext cx="906672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4. </a:t>
            </a:r>
            <a:r>
              <a:rPr lang="zh-CN" altLang="en-US" sz="4000" dirty="0" smtClean="0"/>
              <a:t>人如何才能领受重生的生命？（</a:t>
            </a:r>
            <a:r>
              <a:rPr lang="en-US" altLang="zh-CN" sz="4000" dirty="0" smtClean="0"/>
              <a:t>V5-8)</a:t>
            </a:r>
          </a:p>
          <a:p>
            <a:r>
              <a:rPr lang="zh-CN" altLang="en-US" sz="4000" dirty="0" smtClean="0">
                <a:solidFill>
                  <a:srgbClr val="FF0000"/>
                </a:solidFill>
              </a:rPr>
              <a:t>人的回应：</a:t>
            </a:r>
            <a:r>
              <a:rPr lang="zh-TW" altLang="en-US" sz="4000" dirty="0" smtClean="0">
                <a:solidFill>
                  <a:srgbClr val="FF0000"/>
                </a:solidFill>
              </a:rPr>
              <a:t> </a:t>
            </a:r>
            <a:endParaRPr lang="en-US" altLang="zh-TW" sz="4000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/>
              <a:t>約 </a:t>
            </a:r>
            <a:r>
              <a:rPr lang="en-US" altLang="zh-TW" sz="3600" dirty="0" smtClean="0"/>
              <a:t>1</a:t>
            </a:r>
            <a:r>
              <a:rPr lang="zh-CN" altLang="en-US" sz="3600" dirty="0" smtClean="0"/>
              <a:t>：</a:t>
            </a:r>
            <a:r>
              <a:rPr lang="zh-CN" altLang="en-US" sz="3600" b="1" baseline="30000" dirty="0" smtClean="0"/>
              <a:t> </a:t>
            </a:r>
            <a:r>
              <a:rPr lang="en-US" altLang="zh-CN" sz="3600" b="1" baseline="30000" dirty="0"/>
              <a:t>12 </a:t>
            </a:r>
            <a:r>
              <a:rPr lang="zh-CN" altLang="en-US" sz="3600" dirty="0"/>
              <a:t>凡 </a:t>
            </a:r>
            <a:r>
              <a:rPr lang="zh-CN" altLang="en-US" sz="3600" dirty="0">
                <a:solidFill>
                  <a:srgbClr val="FF0000"/>
                </a:solidFill>
              </a:rPr>
              <a:t>接 待</a:t>
            </a:r>
            <a:r>
              <a:rPr lang="zh-CN" altLang="en-US" sz="3600" dirty="0"/>
              <a:t> 他 的 ， 就 是 </a:t>
            </a:r>
            <a:r>
              <a:rPr lang="zh-CN" altLang="en-US" sz="3600" dirty="0">
                <a:solidFill>
                  <a:srgbClr val="FF0000"/>
                </a:solidFill>
              </a:rPr>
              <a:t>信</a:t>
            </a:r>
            <a:r>
              <a:rPr lang="zh-CN" altLang="en-US" sz="3600" dirty="0"/>
              <a:t> 他 名 的 人 ， 他 就 赐 他 们 权 柄 ， 作 神 的 儿 女 </a:t>
            </a:r>
            <a:r>
              <a:rPr lang="zh-CN" altLang="en-US" sz="3600" dirty="0" smtClean="0"/>
              <a:t>。</a:t>
            </a:r>
            <a:endParaRPr lang="en-US" altLang="zh-CN" sz="3600" dirty="0" smtClean="0"/>
          </a:p>
          <a:p>
            <a:r>
              <a:rPr lang="zh-TW" altLang="en-US" sz="3600" dirty="0"/>
              <a:t>約 </a:t>
            </a:r>
            <a:r>
              <a:rPr lang="en-US" altLang="zh-CN" sz="3600" dirty="0" smtClean="0"/>
              <a:t>3</a:t>
            </a:r>
            <a:r>
              <a:rPr lang="zh-CN" altLang="en-US" sz="3600" dirty="0" smtClean="0"/>
              <a:t>：</a:t>
            </a:r>
            <a:r>
              <a:rPr lang="en-US" altLang="zh-CN" sz="3600" b="1" baseline="30000" dirty="0" smtClean="0"/>
              <a:t>15</a:t>
            </a:r>
            <a:r>
              <a:rPr lang="en-US" altLang="zh-CN" sz="3600" b="1" baseline="30000" dirty="0"/>
              <a:t> </a:t>
            </a:r>
            <a:r>
              <a:rPr lang="zh-CN" altLang="en-US" sz="3600" b="1" dirty="0"/>
              <a:t>叫 一 切 </a:t>
            </a:r>
            <a:r>
              <a:rPr lang="zh-CN" altLang="en-US" sz="3600" b="1" dirty="0">
                <a:solidFill>
                  <a:srgbClr val="FF0000"/>
                </a:solidFill>
              </a:rPr>
              <a:t>信</a:t>
            </a:r>
            <a:r>
              <a:rPr lang="zh-CN" altLang="en-US" sz="3600" b="1" dirty="0"/>
              <a:t> 他 的 都 得 永 生 。</a:t>
            </a:r>
            <a:r>
              <a:rPr lang="en-US" altLang="zh-CN" sz="3600" b="1" baseline="30000" dirty="0"/>
              <a:t>16 </a:t>
            </a:r>
            <a:r>
              <a:rPr lang="zh-CN" altLang="en-US" sz="3600" b="1" dirty="0"/>
              <a:t>「 神 爱 世 人 ， 甚 至 将 他 的 独 生 子 赐 给 他 们 ， 叫 一 切 </a:t>
            </a:r>
            <a:r>
              <a:rPr lang="zh-CN" altLang="en-US" sz="3600" b="1" dirty="0">
                <a:solidFill>
                  <a:srgbClr val="FF0000"/>
                </a:solidFill>
              </a:rPr>
              <a:t>信</a:t>
            </a:r>
            <a:r>
              <a:rPr lang="zh-CN" altLang="en-US" sz="3600" b="1" dirty="0"/>
              <a:t> 他 的 ， 不 至 灭 亡 ， 反 得 永 生 。</a:t>
            </a:r>
            <a:endParaRPr lang="en-US" altLang="zh-CN" sz="3600" dirty="0" smtClean="0"/>
          </a:p>
          <a:p>
            <a:endParaRPr lang="en-US" altLang="zh-CN" sz="3600" dirty="0" smtClean="0"/>
          </a:p>
        </p:txBody>
      </p:sp>
    </p:spTree>
    <p:extLst>
      <p:ext uri="{BB962C8B-B14F-4D97-AF65-F5344CB8AC3E}">
        <p14:creationId xmlns:p14="http://schemas.microsoft.com/office/powerpoint/2010/main" val="393750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46975"/>
            <a:ext cx="906672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5. </a:t>
            </a:r>
            <a:r>
              <a:rPr lang="zh-CN" altLang="en-US" sz="4000" dirty="0" smtClean="0"/>
              <a:t>重生的工作是圣灵的主权：</a:t>
            </a:r>
            <a:r>
              <a:rPr lang="zh-CN" altLang="en-US" sz="4000" b="1" dirty="0"/>
              <a:t>风 随 着 意 思 吹 </a:t>
            </a:r>
            <a:r>
              <a:rPr lang="zh-CN" altLang="en-US" sz="4000" b="1" dirty="0" smtClean="0"/>
              <a:t>。。。 </a:t>
            </a:r>
            <a:r>
              <a:rPr lang="zh-CN" altLang="en-US" sz="4000" b="1" dirty="0"/>
              <a:t>凡 从 圣 灵 生 的 ， 也 是 如 此 </a:t>
            </a:r>
            <a:r>
              <a:rPr lang="zh-CN" altLang="en-US" sz="4000" b="1" dirty="0" smtClean="0"/>
              <a:t>，是个奥秘，然而重生之人，其生活形态则是具体可见的，你认为重生之人有何改变？</a:t>
            </a:r>
            <a:endParaRPr lang="en-US" altLang="zh-CN" sz="4000" b="1" dirty="0" smtClean="0"/>
          </a:p>
          <a:p>
            <a:r>
              <a:rPr lang="zh-CN" altLang="en-US" sz="3200" b="1" baseline="30000" dirty="0"/>
              <a:t>約 </a:t>
            </a:r>
            <a:r>
              <a:rPr lang="en-US" altLang="zh-CN" sz="3200" b="1" baseline="30000" dirty="0" smtClean="0"/>
              <a:t>3</a:t>
            </a:r>
            <a:r>
              <a:rPr lang="zh-CN" altLang="en-US" sz="3200" b="1" baseline="30000" dirty="0" smtClean="0"/>
              <a:t>：</a:t>
            </a:r>
            <a:r>
              <a:rPr lang="en-US" altLang="zh-CN" sz="3200" b="1" baseline="30000" dirty="0" smtClean="0"/>
              <a:t>21</a:t>
            </a:r>
            <a:r>
              <a:rPr lang="en-US" altLang="zh-CN" sz="3200" b="1" baseline="30000" dirty="0"/>
              <a:t> </a:t>
            </a:r>
            <a:r>
              <a:rPr lang="zh-CN" altLang="en-US" sz="3200" dirty="0"/>
              <a:t>但 行 真 理 的 必 来 就 光 ， 要 显 明 他 所 行 的 是 靠 神 而 行 。 </a:t>
            </a:r>
            <a:r>
              <a:rPr lang="zh-CN" altLang="en-US" sz="3200" dirty="0" smtClean="0"/>
              <a:t>」</a:t>
            </a:r>
            <a:endParaRPr lang="en-US" altLang="zh-CN" sz="3200" dirty="0" smtClean="0"/>
          </a:p>
          <a:p>
            <a:r>
              <a:rPr lang="zh-TW" altLang="en-US" sz="3200" b="1" baseline="30000" dirty="0" smtClean="0"/>
              <a:t>約 一  </a:t>
            </a:r>
            <a:r>
              <a:rPr lang="en-US" altLang="zh-TW" sz="3200" b="1" baseline="30000" dirty="0"/>
              <a:t>5 </a:t>
            </a:r>
            <a:r>
              <a:rPr lang="zh-CN" altLang="en-US" sz="3200" b="1" baseline="30000" dirty="0" smtClean="0"/>
              <a:t>：</a:t>
            </a:r>
            <a:r>
              <a:rPr lang="en-US" altLang="zh-CN" sz="3200" b="1" baseline="30000" dirty="0" smtClean="0"/>
              <a:t>4</a:t>
            </a:r>
            <a:r>
              <a:rPr lang="en-US" altLang="zh-CN" sz="3200" b="1" baseline="30000" dirty="0"/>
              <a:t> </a:t>
            </a:r>
            <a:r>
              <a:rPr lang="zh-CN" altLang="en-US" sz="3200" dirty="0"/>
              <a:t>因 为 凡 从 神 生 的 ， 就 胜 过 世 界 ； 使 我 们 胜 了 世 界 的 ， 就 是 我 们 的 信 心 </a:t>
            </a:r>
            <a:r>
              <a:rPr lang="zh-CN" altLang="en-US" sz="3200" dirty="0" smtClean="0"/>
              <a:t>。</a:t>
            </a:r>
            <a:r>
              <a:rPr lang="en-US" altLang="zh-CN" sz="3200" b="1" baseline="30000" dirty="0" smtClean="0"/>
              <a:t>18</a:t>
            </a:r>
            <a:r>
              <a:rPr lang="en-US" altLang="zh-CN" sz="3200" b="1" baseline="30000" dirty="0"/>
              <a:t> </a:t>
            </a:r>
            <a:r>
              <a:rPr lang="zh-CN" altLang="en-US" sz="3200" dirty="0"/>
              <a:t>我 们 知 道 凡 从 神 生 的 ， 必 不 犯 罪 ， 从 神 生 的 ， 必 保 守 自 己 </a:t>
            </a:r>
            <a:r>
              <a:rPr lang="zh-CN" altLang="en-US" sz="3200" dirty="0" smtClean="0"/>
              <a:t>， </a:t>
            </a:r>
            <a:r>
              <a:rPr lang="zh-CN" altLang="en-US" sz="3200" dirty="0"/>
              <a:t>那 恶 者 也 就 无 法 害 他 。</a:t>
            </a:r>
            <a:endParaRPr lang="en-US" altLang="zh-CN" sz="3200" dirty="0"/>
          </a:p>
        </p:txBody>
      </p:sp>
    </p:spTree>
    <p:extLst>
      <p:ext uri="{BB962C8B-B14F-4D97-AF65-F5344CB8AC3E}">
        <p14:creationId xmlns:p14="http://schemas.microsoft.com/office/powerpoint/2010/main" val="315689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结论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0834" y="746975"/>
            <a:ext cx="907316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/>
              <a:t>重生不是一种概念，乃是一个可以经历的事件，事件是在具“时间”与“空间”因素的。所以，只要我们听见主的道，并愿意诚心接受耶稣在十字架上所完成的救赎大功，天父就借着圣灵重生我们。</a:t>
            </a:r>
            <a:endParaRPr lang="en-US" altLang="zh-CN" sz="4000" b="1" dirty="0" smtClean="0"/>
          </a:p>
          <a:p>
            <a:endParaRPr lang="en-US" altLang="zh-CN" sz="4000" b="1" dirty="0"/>
          </a:p>
          <a:p>
            <a:r>
              <a:rPr lang="zh-CN" altLang="en-US" sz="4000" b="1" dirty="0" smtClean="0"/>
              <a:t>对于重生之人，有责任继续培育这新的生命，使她成长耶稣基督的式样。</a:t>
            </a:r>
            <a:endParaRPr lang="en-US" altLang="zh-CN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399492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028"/>
            <a:ext cx="91440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zh-CN" altLang="en-US" b="1" dirty="0">
                <a:latin typeface="luxi sans"/>
              </a:rPr>
              <a:t>经文</a:t>
            </a:r>
            <a:r>
              <a:rPr lang="zh-CN" altLang="en-US" b="1" dirty="0" smtClean="0">
                <a:latin typeface="luxi sans"/>
              </a:rPr>
              <a:t>：</a:t>
            </a:r>
            <a:r>
              <a:rPr lang="zh-CN" altLang="en-US" b="1" dirty="0">
                <a:latin typeface="luxi sans"/>
              </a:rPr>
              <a:t>约翰福音</a:t>
            </a:r>
            <a:r>
              <a:rPr lang="en-US" altLang="zh-CN" b="1" dirty="0" smtClean="0">
                <a:latin typeface="luxi sans"/>
              </a:rPr>
              <a:t>3:8</a:t>
            </a:r>
            <a:r>
              <a:rPr lang="zh-CN" altLang="en-US" b="1" dirty="0" smtClean="0">
                <a:latin typeface="luxi sans"/>
              </a:rPr>
              <a:t>～</a:t>
            </a:r>
            <a:r>
              <a:rPr lang="en-US" altLang="zh-CN" b="1" dirty="0" smtClean="0">
                <a:latin typeface="luxi sans"/>
              </a:rPr>
              <a:t>17</a:t>
            </a:r>
            <a:endParaRPr lang="en-US" altLang="zh-CN" b="1" dirty="0">
              <a:latin typeface="luxi san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4D97C7-CC1F-4E27-A9BF-749B09273A1E}"/>
              </a:ext>
            </a:extLst>
          </p:cNvPr>
          <p:cNvSpPr txBox="1"/>
          <p:nvPr/>
        </p:nvSpPr>
        <p:spPr>
          <a:xfrm>
            <a:off x="0" y="1151780"/>
            <a:ext cx="914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baseline="30000" dirty="0"/>
              <a:t>8 </a:t>
            </a:r>
            <a:r>
              <a:rPr lang="zh-CN" altLang="en-US" sz="3000" b="1" dirty="0"/>
              <a:t>风 随 着 意 思 吹 ， 你 听 见 风 的 响 声 ， 却 不 晓 得 从 那 里 来 ， 往 那 里 去 ； 凡 从 圣 灵 生 的 ， 也 是 如 此 </a:t>
            </a:r>
            <a:r>
              <a:rPr lang="zh-CN" altLang="en-US" sz="3000" b="1" dirty="0" smtClean="0"/>
              <a:t>。」</a:t>
            </a:r>
            <a:r>
              <a:rPr lang="en-US" altLang="zh-CN" sz="3000" b="1" baseline="30000" dirty="0" smtClean="0"/>
              <a:t>9</a:t>
            </a:r>
            <a:r>
              <a:rPr lang="en-US" altLang="zh-CN" sz="3000" b="1" baseline="30000" dirty="0"/>
              <a:t> </a:t>
            </a:r>
            <a:r>
              <a:rPr lang="zh-CN" altLang="en-US" sz="3000" b="1" dirty="0"/>
              <a:t>尼 哥 底 母 问 他 说 </a:t>
            </a:r>
            <a:r>
              <a:rPr lang="zh-CN" altLang="en-US" sz="3000" b="1" dirty="0" smtClean="0"/>
              <a:t>： </a:t>
            </a:r>
            <a:r>
              <a:rPr lang="zh-CN" altLang="en-US" sz="3000" b="1" dirty="0"/>
              <a:t>怎 能 有 这 事 呢 ？ </a:t>
            </a:r>
            <a:r>
              <a:rPr lang="zh-CN" altLang="en-US" sz="3000" b="1" dirty="0" smtClean="0"/>
              <a:t>」</a:t>
            </a:r>
            <a:r>
              <a:rPr lang="en-US" altLang="zh-CN" sz="3000" b="1" baseline="30000" dirty="0" smtClean="0"/>
              <a:t>10</a:t>
            </a:r>
            <a:r>
              <a:rPr lang="en-US" altLang="zh-CN" sz="3000" b="1" baseline="30000" dirty="0"/>
              <a:t> </a:t>
            </a:r>
            <a:r>
              <a:rPr lang="zh-CN" altLang="en-US" sz="3000" b="1" dirty="0"/>
              <a:t>耶 稣 回 答 说 ： 「 你 是 以 色 列 人 的 先 生 ， 还 不 明 白 这 事 吗 </a:t>
            </a:r>
            <a:r>
              <a:rPr lang="zh-CN" altLang="en-US" sz="3000" b="1" dirty="0" smtClean="0"/>
              <a:t>？</a:t>
            </a:r>
            <a:r>
              <a:rPr lang="en-US" altLang="zh-CN" sz="3000" b="1" baseline="30000" dirty="0" smtClean="0"/>
              <a:t>11</a:t>
            </a:r>
            <a:r>
              <a:rPr lang="en-US" altLang="zh-CN" sz="3000" b="1" baseline="30000" dirty="0"/>
              <a:t> </a:t>
            </a:r>
            <a:r>
              <a:rPr lang="zh-CN" altLang="en-US" sz="3000" b="1" dirty="0"/>
              <a:t>我 实 实 在 在 的 告 诉 你 ， 我 们 所 说 的 是 我 们 知 道 的 ； 我 们 所 见 证 的 是 我 们 见 过 的 ； 你 们 却 不 领 受 我 们 的 见 证 </a:t>
            </a:r>
            <a:r>
              <a:rPr lang="zh-CN" altLang="en-US" sz="3000" b="1" dirty="0" smtClean="0"/>
              <a:t>。</a:t>
            </a:r>
            <a:r>
              <a:rPr lang="en-US" altLang="zh-CN" sz="3000" b="1" baseline="30000" dirty="0" smtClean="0"/>
              <a:t>12</a:t>
            </a:r>
            <a:r>
              <a:rPr lang="en-US" altLang="zh-CN" sz="3000" b="1" baseline="30000" dirty="0"/>
              <a:t> </a:t>
            </a:r>
            <a:r>
              <a:rPr lang="zh-CN" altLang="en-US" sz="3000" b="1" dirty="0"/>
              <a:t>我 对 你 们 说 地 上 的 事 ， 你 们 尚 且 不 信 ， 若 说 天 上 的 事 ， 如 何 能 信 呢 </a:t>
            </a:r>
            <a:r>
              <a:rPr lang="zh-CN" altLang="en-US" sz="3000" b="1" dirty="0" smtClean="0"/>
              <a:t>？</a:t>
            </a:r>
            <a:r>
              <a:rPr lang="en-US" altLang="zh-CN" sz="3000" b="1" baseline="30000" dirty="0" smtClean="0"/>
              <a:t>13</a:t>
            </a:r>
            <a:r>
              <a:rPr lang="en-US" altLang="zh-CN" sz="3000" b="1" baseline="30000" dirty="0"/>
              <a:t> </a:t>
            </a:r>
            <a:r>
              <a:rPr lang="zh-CN" altLang="en-US" sz="3000" b="1" dirty="0"/>
              <a:t>除 了 从 天 降 下 、 仍 旧 在 天 的 人 子 ， 没 有 人 升 过 天 </a:t>
            </a:r>
            <a:r>
              <a:rPr lang="zh-CN" altLang="en-US" sz="3000" b="1" dirty="0" smtClean="0"/>
              <a:t>。</a:t>
            </a:r>
            <a:r>
              <a:rPr lang="en-US" altLang="zh-CN" sz="3000" b="1" baseline="30000" dirty="0" smtClean="0"/>
              <a:t>14</a:t>
            </a:r>
            <a:r>
              <a:rPr lang="en-US" altLang="zh-CN" sz="3000" b="1" baseline="30000" dirty="0"/>
              <a:t> </a:t>
            </a:r>
            <a:r>
              <a:rPr lang="zh-CN" altLang="en-US" sz="3000" b="1" dirty="0"/>
              <a:t>摩 西 在 旷 野 怎 样 举 蛇 ， 人 子 也 必 照 样 被 举 起 来 ，</a:t>
            </a:r>
          </a:p>
        </p:txBody>
      </p:sp>
    </p:spTree>
    <p:extLst>
      <p:ext uri="{BB962C8B-B14F-4D97-AF65-F5344CB8AC3E}">
        <p14:creationId xmlns:p14="http://schemas.microsoft.com/office/powerpoint/2010/main" val="142365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8E60B-FCE3-C6AC-23BB-C9E920345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B3398-6978-97E9-F91C-06C4F17B1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luxi sans"/>
              </a:rPr>
              <a:t>经文</a:t>
            </a:r>
            <a:r>
              <a:rPr lang="zh-CN" altLang="en-US" b="1" dirty="0" smtClean="0">
                <a:latin typeface="luxi sans"/>
              </a:rPr>
              <a:t>：</a:t>
            </a:r>
            <a:r>
              <a:rPr lang="zh-CN" altLang="en-US" b="1" dirty="0">
                <a:latin typeface="luxi sans"/>
              </a:rPr>
              <a:t>约翰福音</a:t>
            </a:r>
            <a:r>
              <a:rPr lang="en-US" altLang="zh-CN" b="1" dirty="0" smtClean="0">
                <a:latin typeface="luxi sans"/>
              </a:rPr>
              <a:t>3:15</a:t>
            </a:r>
            <a:r>
              <a:rPr lang="zh-CN" altLang="en-US" b="1" dirty="0" smtClean="0">
                <a:latin typeface="luxi sans"/>
              </a:rPr>
              <a:t>～</a:t>
            </a:r>
            <a:r>
              <a:rPr lang="en-US" altLang="zh-CN" b="1" dirty="0">
                <a:latin typeface="luxi sans"/>
              </a:rPr>
              <a:t>21</a:t>
            </a:r>
            <a:endParaRPr lang="en-US" altLang="zh-CN" b="1" dirty="0">
              <a:latin typeface="luxi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C2762C-4284-D353-749D-B1771481FC61}"/>
              </a:ext>
            </a:extLst>
          </p:cNvPr>
          <p:cNvSpPr txBox="1"/>
          <p:nvPr/>
        </p:nvSpPr>
        <p:spPr>
          <a:xfrm>
            <a:off x="0" y="696686"/>
            <a:ext cx="903224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baseline="30000" dirty="0"/>
              <a:t>15 </a:t>
            </a:r>
            <a:r>
              <a:rPr lang="zh-CN" altLang="en-US" sz="3200" b="1" dirty="0"/>
              <a:t>叫 一 切 信 他 的 都 得 永 生 </a:t>
            </a:r>
            <a:r>
              <a:rPr lang="zh-CN" altLang="en-US" sz="3200" b="1" dirty="0" smtClean="0"/>
              <a:t>。</a:t>
            </a:r>
            <a:r>
              <a:rPr lang="en-US" altLang="zh-CN" sz="3200" b="1" baseline="30000" dirty="0" smtClean="0"/>
              <a:t>16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「 神 爱 世 人 ， 甚 至 将 他 的 独 生 子 赐 给 他 们 ， 叫 一 切 信 他 的 ， 不 至 灭 亡 ， 反 得 永 生 </a:t>
            </a:r>
            <a:r>
              <a:rPr lang="zh-CN" altLang="en-US" sz="3200" b="1" dirty="0" smtClean="0"/>
              <a:t>。</a:t>
            </a:r>
            <a:r>
              <a:rPr lang="en-US" altLang="zh-CN" sz="3200" b="1" baseline="30000" dirty="0" smtClean="0"/>
              <a:t>17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因 为 神 差 他 的 儿 子 降 世 ， 不 是 要 定 世 人 的 罪 </a:t>
            </a:r>
            <a:r>
              <a:rPr lang="zh-CN" altLang="en-US" sz="3200" b="1" dirty="0" smtClean="0"/>
              <a:t>， </a:t>
            </a:r>
            <a:r>
              <a:rPr lang="zh-CN" altLang="en-US" sz="3200" b="1" dirty="0"/>
              <a:t>乃 是 要 叫 世 人 因 他 得 救 </a:t>
            </a:r>
            <a:r>
              <a:rPr lang="zh-CN" altLang="en-US" sz="3200" b="1" dirty="0" smtClean="0"/>
              <a:t>。</a:t>
            </a:r>
            <a:r>
              <a:rPr lang="en-US" altLang="zh-CN" sz="3200" b="1" baseline="30000" dirty="0" smtClean="0"/>
              <a:t>18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信 他 的 人 ， 不 被 定 罪 ； 不 信 的 人 ， 罪 已 经 定 了 ， 因 为 他 不 信 神 独 生 子 的 名 </a:t>
            </a:r>
            <a:r>
              <a:rPr lang="zh-CN" altLang="en-US" sz="3200" b="1" dirty="0" smtClean="0"/>
              <a:t>。</a:t>
            </a:r>
            <a:r>
              <a:rPr lang="en-US" altLang="zh-CN" sz="3200" b="1" baseline="30000" dirty="0" smtClean="0"/>
              <a:t>19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光 来 到 世 间 ， 世 人 因 自 己 的 行 为 是 恶 的 ， 不 爱 光 ， 倒 爱 黑 暗 ， 定 他 们 的 罪 就 是 在 此 </a:t>
            </a:r>
            <a:r>
              <a:rPr lang="zh-CN" altLang="en-US" sz="3200" b="1" dirty="0" smtClean="0"/>
              <a:t>。</a:t>
            </a:r>
            <a:r>
              <a:rPr lang="en-US" altLang="zh-CN" sz="3200" b="1" baseline="30000" dirty="0" smtClean="0"/>
              <a:t>20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凡 作 恶 的 便 恨 光 ， 并 不 来 就 光 ， 恐 怕 他 的 行 为 受 责 备 </a:t>
            </a:r>
            <a:r>
              <a:rPr lang="zh-CN" altLang="en-US" sz="3200" b="1" dirty="0" smtClean="0"/>
              <a:t>。</a:t>
            </a:r>
            <a:r>
              <a:rPr lang="en-US" altLang="zh-CN" sz="3200" b="1" baseline="30000" dirty="0" smtClean="0"/>
              <a:t>21</a:t>
            </a:r>
            <a:r>
              <a:rPr lang="en-US" altLang="zh-CN" sz="3200" b="1" baseline="30000" dirty="0"/>
              <a:t> </a:t>
            </a:r>
            <a:r>
              <a:rPr lang="zh-CN" altLang="en-US" sz="3200" b="1" dirty="0"/>
              <a:t>但 行 真 理 的 必 来 就 光 ， 要 显 明 他 所 行 的 是 靠 神 而 行 。 」</a:t>
            </a:r>
          </a:p>
        </p:txBody>
      </p:sp>
    </p:spTree>
    <p:extLst>
      <p:ext uri="{BB962C8B-B14F-4D97-AF65-F5344CB8AC3E}">
        <p14:creationId xmlns:p14="http://schemas.microsoft.com/office/powerpoint/2010/main" val="158760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5E4A3-CAF4-A9C8-CB1F-98C67BC45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A36BA-6113-B527-2B53-BA4F4FA2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EEF9B5-B6C9-0ABA-791F-A0E1C5FD8184}"/>
              </a:ext>
            </a:extLst>
          </p:cNvPr>
          <p:cNvSpPr txBox="1"/>
          <p:nvPr/>
        </p:nvSpPr>
        <p:spPr>
          <a:xfrm>
            <a:off x="0" y="696686"/>
            <a:ext cx="903224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dirty="0" smtClean="0"/>
              <a:t>引言</a:t>
            </a:r>
            <a:endParaRPr lang="en-US" altLang="zh-CN" sz="4000" dirty="0" smtClean="0"/>
          </a:p>
          <a:p>
            <a:endParaRPr lang="en-US" altLang="zh-CN" sz="4000" dirty="0" smtClean="0"/>
          </a:p>
          <a:p>
            <a:r>
              <a:rPr lang="zh-CN" altLang="en-US" sz="4000" dirty="0" smtClean="0"/>
              <a:t>何</a:t>
            </a:r>
            <a:r>
              <a:rPr lang="zh-CN" altLang="en-US" sz="4000" dirty="0"/>
              <a:t>谓真正的基督徒</a:t>
            </a:r>
            <a:r>
              <a:rPr lang="zh-CN" altLang="en-US" sz="4000" dirty="0" smtClean="0"/>
              <a:t>？</a:t>
            </a:r>
            <a:endParaRPr lang="en-US" altLang="zh-CN" sz="4000" dirty="0" smtClean="0"/>
          </a:p>
          <a:p>
            <a:r>
              <a:rPr lang="zh-CN" altLang="en-US" sz="4000" dirty="0" smtClean="0"/>
              <a:t> </a:t>
            </a:r>
            <a:endParaRPr lang="en-US" altLang="zh-CN" sz="4000" dirty="0" smtClean="0"/>
          </a:p>
          <a:p>
            <a:r>
              <a:rPr lang="zh-CN" altLang="en-US" sz="4000" dirty="0" smtClean="0"/>
              <a:t>真正的基督徒不是从小道教堂的人；不是已经接受洗礼的人；不是认同基督教义的人；也不是那些以基督教为更高尚的宗教的人。使徒约翰指出的，真正的基督徒是一个“重生”的人。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16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5E4A3-CAF4-A9C8-CB1F-98C67BC45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EEF9B5-B6C9-0ABA-791F-A0E1C5FD8184}"/>
              </a:ext>
            </a:extLst>
          </p:cNvPr>
          <p:cNvSpPr txBox="1"/>
          <p:nvPr/>
        </p:nvSpPr>
        <p:spPr>
          <a:xfrm>
            <a:off x="0" y="213728"/>
            <a:ext cx="9144000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zh-CN" altLang="en-US" sz="4000" dirty="0" smtClean="0">
                <a:solidFill>
                  <a:srgbClr val="00B0F0"/>
                </a:solidFill>
              </a:rPr>
              <a:t>请</a:t>
            </a:r>
            <a:r>
              <a:rPr lang="zh-CN" altLang="en-US" sz="4000" dirty="0">
                <a:solidFill>
                  <a:srgbClr val="00B0F0"/>
                </a:solidFill>
              </a:rPr>
              <a:t>描述尼哥底母是一个怎样的人？（</a:t>
            </a:r>
            <a:r>
              <a:rPr lang="en-US" altLang="zh-CN" sz="4000" dirty="0" smtClean="0">
                <a:solidFill>
                  <a:srgbClr val="00B0F0"/>
                </a:solidFill>
              </a:rPr>
              <a:t>V1</a:t>
            </a:r>
            <a:r>
              <a:rPr lang="zh-CN" altLang="en-US" sz="4000" dirty="0" smtClean="0">
                <a:solidFill>
                  <a:srgbClr val="00B0F0"/>
                </a:solidFill>
              </a:rPr>
              <a:t>，</a:t>
            </a:r>
            <a:r>
              <a:rPr lang="en-US" altLang="zh-CN" sz="4000" dirty="0" smtClean="0">
                <a:solidFill>
                  <a:srgbClr val="00B0F0"/>
                </a:solidFill>
              </a:rPr>
              <a:t>10</a:t>
            </a:r>
            <a:r>
              <a:rPr lang="zh-CN" altLang="en-US" sz="4000" dirty="0" smtClean="0">
                <a:solidFill>
                  <a:srgbClr val="00B0F0"/>
                </a:solidFill>
              </a:rPr>
              <a:t>）为什么他要在夜里才来见耶稣？</a:t>
            </a:r>
            <a:endParaRPr lang="en-US" altLang="zh-CN" sz="4000" dirty="0" smtClean="0">
              <a:solidFill>
                <a:srgbClr val="00B0F0"/>
              </a:solidFill>
            </a:endParaRPr>
          </a:p>
          <a:p>
            <a:r>
              <a:rPr lang="en-US" altLang="zh-CN" sz="3200" dirty="0" smtClean="0">
                <a:solidFill>
                  <a:srgbClr val="FF0000"/>
                </a:solidFill>
              </a:rPr>
              <a:t>1 </a:t>
            </a:r>
            <a:r>
              <a:rPr lang="zh-CN" altLang="en-US" sz="3200" dirty="0">
                <a:solidFill>
                  <a:srgbClr val="FF0000"/>
                </a:solidFill>
              </a:rPr>
              <a:t>有 一 个 法 利 赛 人 ， 名 叫 尼 哥 底 母 ， 是 犹 太 人 的 官 </a:t>
            </a:r>
            <a:r>
              <a:rPr lang="zh-CN" altLang="en-US" sz="3200" dirty="0" smtClean="0">
                <a:solidFill>
                  <a:srgbClr val="FF0000"/>
                </a:solidFill>
              </a:rPr>
              <a:t>。</a:t>
            </a:r>
            <a:r>
              <a:rPr lang="zh-CN" altLang="en-US" sz="3200" b="1" baseline="30000" dirty="0">
                <a:solidFill>
                  <a:srgbClr val="FF0000"/>
                </a:solidFill>
              </a:rPr>
              <a:t> </a:t>
            </a:r>
            <a:r>
              <a:rPr lang="en-US" altLang="zh-CN" sz="3200" b="1" baseline="30000" dirty="0">
                <a:solidFill>
                  <a:srgbClr val="FF0000"/>
                </a:solidFill>
              </a:rPr>
              <a:t>10 </a:t>
            </a:r>
            <a:r>
              <a:rPr lang="zh-CN" altLang="en-US" sz="3200" dirty="0">
                <a:solidFill>
                  <a:srgbClr val="FF0000"/>
                </a:solidFill>
              </a:rPr>
              <a:t>耶 稣 回 答 说 ： 「 你 是 以 色 列 人 的 先 生 ， 还 不 明 白 这 事 吗 ？</a:t>
            </a:r>
            <a:endParaRPr lang="en-US" altLang="zh-CN" sz="3200" dirty="0" smtClean="0">
              <a:solidFill>
                <a:srgbClr val="FF0000"/>
              </a:solidFill>
            </a:endParaRPr>
          </a:p>
          <a:p>
            <a:r>
              <a:rPr lang="zh-CN" altLang="en-US" sz="4000" dirty="0">
                <a:solidFill>
                  <a:srgbClr val="00B0F0"/>
                </a:solidFill>
              </a:rPr>
              <a:t>尼哥底</a:t>
            </a:r>
            <a:r>
              <a:rPr lang="zh-CN" altLang="en-US" sz="4000" dirty="0" smtClean="0">
                <a:solidFill>
                  <a:srgbClr val="00B0F0"/>
                </a:solidFill>
              </a:rPr>
              <a:t>母的三个身份：法利赛，犹太人的官，受尊崇的先生或老师（</a:t>
            </a:r>
            <a:r>
              <a:rPr lang="en-US" altLang="zh-CN" sz="4000" dirty="0" smtClean="0">
                <a:solidFill>
                  <a:srgbClr val="00B0F0"/>
                </a:solidFill>
              </a:rPr>
              <a:t>The</a:t>
            </a:r>
            <a:r>
              <a:rPr lang="zh-CN" altLang="en-US" sz="4000" dirty="0" smtClean="0">
                <a:solidFill>
                  <a:srgbClr val="00B0F0"/>
                </a:solidFill>
              </a:rPr>
              <a:t>， </a:t>
            </a:r>
            <a:r>
              <a:rPr lang="en-US" altLang="zh-CN" sz="4000" dirty="0" smtClean="0">
                <a:solidFill>
                  <a:srgbClr val="00B0F0"/>
                </a:solidFill>
              </a:rPr>
              <a:t>Not A</a:t>
            </a:r>
            <a:r>
              <a:rPr lang="zh-CN" altLang="en-US" sz="4000" dirty="0" smtClean="0">
                <a:solidFill>
                  <a:srgbClr val="00B0F0"/>
                </a:solidFill>
              </a:rPr>
              <a:t>）</a:t>
            </a:r>
            <a:endParaRPr lang="en-US" altLang="zh-CN" sz="4000" dirty="0" smtClean="0">
              <a:solidFill>
                <a:srgbClr val="00B0F0"/>
              </a:solidFill>
            </a:endParaRPr>
          </a:p>
          <a:p>
            <a:r>
              <a:rPr lang="en-US" altLang="zh-CN" sz="4000" dirty="0" smtClean="0">
                <a:solidFill>
                  <a:srgbClr val="00B0F0"/>
                </a:solidFill>
              </a:rPr>
              <a:t>a. </a:t>
            </a:r>
            <a:r>
              <a:rPr lang="zh-CN" altLang="en-US" sz="4000" dirty="0" smtClean="0">
                <a:solidFill>
                  <a:srgbClr val="00B0F0"/>
                </a:solidFill>
              </a:rPr>
              <a:t>白天忙</a:t>
            </a:r>
            <a:endParaRPr lang="en-US" altLang="zh-CN" sz="4000" dirty="0" smtClean="0">
              <a:solidFill>
                <a:srgbClr val="00B0F0"/>
              </a:solidFill>
            </a:endParaRPr>
          </a:p>
          <a:p>
            <a:r>
              <a:rPr lang="en-US" altLang="zh-CN" sz="4000" dirty="0" smtClean="0">
                <a:solidFill>
                  <a:srgbClr val="00B0F0"/>
                </a:solidFill>
              </a:rPr>
              <a:t>b. </a:t>
            </a:r>
            <a:r>
              <a:rPr lang="zh-CN" altLang="en-US" sz="4000" dirty="0" smtClean="0">
                <a:solidFill>
                  <a:srgbClr val="00B0F0"/>
                </a:solidFill>
              </a:rPr>
              <a:t>心理害怕</a:t>
            </a:r>
            <a:endParaRPr lang="en-US" altLang="zh-CN" sz="4000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69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46975"/>
            <a:ext cx="906672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2</a:t>
            </a:r>
            <a:r>
              <a:rPr lang="en-US" altLang="zh-CN" sz="4000" dirty="0" smtClean="0"/>
              <a:t>.</a:t>
            </a:r>
            <a:r>
              <a:rPr lang="zh-CN" altLang="en-US" sz="4000" dirty="0">
                <a:solidFill>
                  <a:srgbClr val="00B0F0"/>
                </a:solidFill>
              </a:rPr>
              <a:t>尼哥底</a:t>
            </a:r>
            <a:r>
              <a:rPr lang="zh-CN" altLang="en-US" sz="4000" dirty="0" smtClean="0">
                <a:solidFill>
                  <a:srgbClr val="00B0F0"/>
                </a:solidFill>
              </a:rPr>
              <a:t>母对耶稣有那些的认识与赞美</a:t>
            </a:r>
            <a:r>
              <a:rPr lang="zh-CN" altLang="en-US" sz="4000" dirty="0" smtClean="0"/>
              <a:t>？（</a:t>
            </a:r>
            <a:r>
              <a:rPr lang="en-US" altLang="zh-CN" sz="4000" dirty="0" smtClean="0">
                <a:solidFill>
                  <a:srgbClr val="FF0000"/>
                </a:solidFill>
              </a:rPr>
              <a:t> V2</a:t>
            </a:r>
            <a:r>
              <a:rPr lang="zh-CN" altLang="en-US" sz="4000" dirty="0" smtClean="0">
                <a:solidFill>
                  <a:srgbClr val="FF0000"/>
                </a:solidFill>
              </a:rPr>
              <a:t>）耶稣的回应似乎答非所问。为什么？（</a:t>
            </a:r>
            <a:r>
              <a:rPr lang="en-US" altLang="zh-CN" sz="4000" dirty="0" smtClean="0">
                <a:solidFill>
                  <a:srgbClr val="FF0000"/>
                </a:solidFill>
              </a:rPr>
              <a:t>V3</a:t>
            </a:r>
            <a:r>
              <a:rPr lang="zh-CN" altLang="en-US" sz="4000" dirty="0" smtClean="0">
                <a:solidFill>
                  <a:srgbClr val="FF0000"/>
                </a:solidFill>
              </a:rPr>
              <a:t>）</a:t>
            </a:r>
            <a:endParaRPr lang="en-US" altLang="zh-CN" sz="3200" dirty="0" smtClean="0">
              <a:solidFill>
                <a:srgbClr val="FF0000"/>
              </a:solidFill>
            </a:endParaRPr>
          </a:p>
          <a:p>
            <a:r>
              <a:rPr lang="en-US" altLang="zh-CN" sz="3200" b="1" baseline="30000" dirty="0"/>
              <a:t>2 </a:t>
            </a:r>
            <a:r>
              <a:rPr lang="zh-CN" altLang="en-US" sz="3200" dirty="0"/>
              <a:t>这 人 夜 里 来 见 耶 稣 ， 说 「 拉 比 ， 我 们 知 道 你 是 由 神 那 来 作 师 傅 的 ； 因 为 你 所 行 的 神 迹 ， 若 没 有 神 同 在 ， 无 人 能 行 。 」</a:t>
            </a:r>
          </a:p>
          <a:p>
            <a:r>
              <a:rPr lang="en-US" altLang="zh-CN" sz="3200" b="1" baseline="30000" dirty="0"/>
              <a:t>3 </a:t>
            </a:r>
            <a:r>
              <a:rPr lang="zh-CN" altLang="en-US" sz="3200" dirty="0"/>
              <a:t>耶 稣 回 答 说 ： 「 我 实 实 在 在 地 告 诉 你 ， 人 若 不 重 生 ， 就 不 能 见 神 的 国 。 」</a:t>
            </a:r>
          </a:p>
          <a:p>
            <a:endParaRPr lang="en-US" altLang="zh-CN" sz="4000" dirty="0" smtClean="0">
              <a:solidFill>
                <a:srgbClr val="FF0000"/>
              </a:solidFill>
            </a:endParaRPr>
          </a:p>
          <a:p>
            <a:r>
              <a:rPr lang="zh-CN" altLang="en-US" sz="4000" dirty="0">
                <a:solidFill>
                  <a:srgbClr val="FF0000"/>
                </a:solidFill>
              </a:rPr>
              <a:t>如果你真是从神来的，那么神的国到底是什么？我怎样才能进入神的国？</a:t>
            </a:r>
            <a:endParaRPr lang="en-US" altLang="zh-CN" sz="4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96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46975"/>
            <a:ext cx="9066727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3</a:t>
            </a:r>
            <a:r>
              <a:rPr lang="en-US" altLang="zh-CN" sz="4000" dirty="0" smtClean="0"/>
              <a:t>. </a:t>
            </a:r>
            <a:r>
              <a:rPr lang="zh-CN" altLang="en-US" sz="4000" dirty="0"/>
              <a:t>何</a:t>
            </a:r>
            <a:r>
              <a:rPr lang="zh-CN" altLang="en-US" sz="4000" dirty="0" smtClean="0"/>
              <a:t>为重生？为什么耶稣说，人若不重生，就不能见神的国或不能进神的国？（</a:t>
            </a:r>
            <a:r>
              <a:rPr lang="en-US" altLang="zh-CN" sz="4000" dirty="0" smtClean="0"/>
              <a:t>V3</a:t>
            </a:r>
            <a:r>
              <a:rPr lang="zh-CN" altLang="en-US" sz="4000" dirty="0" smtClean="0"/>
              <a:t>，</a:t>
            </a:r>
            <a:r>
              <a:rPr lang="en-US" altLang="zh-CN" sz="4000" dirty="0" smtClean="0"/>
              <a:t>5</a:t>
            </a:r>
            <a:r>
              <a:rPr lang="zh-CN" altLang="en-US" sz="4000" dirty="0" smtClean="0"/>
              <a:t>，</a:t>
            </a:r>
            <a:r>
              <a:rPr lang="en-US" altLang="zh-CN" sz="4000" dirty="0" smtClean="0"/>
              <a:t>6</a:t>
            </a:r>
            <a:r>
              <a:rPr lang="zh-CN" altLang="en-US" sz="4000" dirty="0" smtClean="0"/>
              <a:t>）（参耶利米书</a:t>
            </a:r>
            <a:r>
              <a:rPr lang="en-US" altLang="zh-CN" sz="4000" dirty="0" smtClean="0"/>
              <a:t>13</a:t>
            </a:r>
            <a:r>
              <a:rPr lang="zh-CN" altLang="en-US" sz="4000" dirty="0" smtClean="0"/>
              <a:t>：</a:t>
            </a:r>
            <a:r>
              <a:rPr lang="en-US" altLang="zh-CN" sz="4000" dirty="0" smtClean="0"/>
              <a:t>23</a:t>
            </a:r>
            <a:r>
              <a:rPr lang="zh-CN" altLang="en-US" sz="4000" dirty="0" smtClean="0"/>
              <a:t>，罗马书</a:t>
            </a:r>
            <a:r>
              <a:rPr lang="en-US" altLang="zh-CN" sz="4000" dirty="0" smtClean="0"/>
              <a:t>7</a:t>
            </a:r>
            <a:r>
              <a:rPr lang="zh-CN" altLang="en-US" sz="4000" dirty="0" smtClean="0"/>
              <a:t>：</a:t>
            </a:r>
            <a:r>
              <a:rPr lang="en-US" altLang="zh-CN" sz="4000" dirty="0" smtClean="0"/>
              <a:t>18</a:t>
            </a:r>
            <a:r>
              <a:rPr lang="zh-CN" altLang="en-US" sz="4000" dirty="0" smtClean="0"/>
              <a:t>）</a:t>
            </a:r>
            <a:endParaRPr lang="en-US" altLang="zh-CN" sz="4000" dirty="0" smtClean="0"/>
          </a:p>
          <a:p>
            <a:r>
              <a:rPr lang="zh-CN" altLang="en-US" sz="3600" dirty="0">
                <a:solidFill>
                  <a:srgbClr val="00B050"/>
                </a:solidFill>
              </a:rPr>
              <a:t>耶利</a:t>
            </a:r>
            <a:r>
              <a:rPr lang="zh-CN" altLang="en-US" sz="3600" dirty="0" smtClean="0">
                <a:solidFill>
                  <a:srgbClr val="00B050"/>
                </a:solidFill>
              </a:rPr>
              <a:t>米</a:t>
            </a:r>
            <a:r>
              <a:rPr lang="en-US" altLang="zh-CN" sz="3600" dirty="0" smtClean="0">
                <a:solidFill>
                  <a:srgbClr val="00B050"/>
                </a:solidFill>
              </a:rPr>
              <a:t>13:</a:t>
            </a:r>
            <a:r>
              <a:rPr lang="en-US" altLang="zh-CN" sz="3600" b="1" baseline="30000" dirty="0" smtClean="0">
                <a:solidFill>
                  <a:srgbClr val="00B050"/>
                </a:solidFill>
              </a:rPr>
              <a:t>23</a:t>
            </a:r>
            <a:r>
              <a:rPr lang="en-US" altLang="zh-CN" sz="3600" b="1" baseline="30000" dirty="0">
                <a:solidFill>
                  <a:srgbClr val="00B050"/>
                </a:solidFill>
              </a:rPr>
              <a:t> </a:t>
            </a:r>
            <a:r>
              <a:rPr lang="zh-CN" altLang="en-US" sz="3600" dirty="0">
                <a:solidFill>
                  <a:srgbClr val="00B050"/>
                </a:solidFill>
              </a:rPr>
              <a:t>古 实 人 岂 能 改 变 皮 肤 呢 ？ 豹 岂 能 改 变 斑 点 呢 ？ 若 能 ， 你 们 这 习 惯 行 恶 的 便 能 行 善 了 </a:t>
            </a:r>
            <a:r>
              <a:rPr lang="zh-CN" altLang="en-US" sz="3600" dirty="0" smtClean="0">
                <a:solidFill>
                  <a:srgbClr val="00B050"/>
                </a:solidFill>
              </a:rPr>
              <a:t>。</a:t>
            </a:r>
            <a:endParaRPr lang="en-US" altLang="zh-CN" sz="3600" dirty="0" smtClean="0">
              <a:solidFill>
                <a:srgbClr val="00B050"/>
              </a:solidFill>
            </a:endParaRPr>
          </a:p>
          <a:p>
            <a:r>
              <a:rPr lang="zh-CN" altLang="en-US" sz="3600" dirty="0" smtClean="0">
                <a:solidFill>
                  <a:srgbClr val="FF0000"/>
                </a:solidFill>
              </a:rPr>
              <a:t>罗</a:t>
            </a:r>
            <a:r>
              <a:rPr lang="en-US" altLang="zh-CN" sz="3600" dirty="0" smtClean="0">
                <a:solidFill>
                  <a:srgbClr val="FF0000"/>
                </a:solidFill>
              </a:rPr>
              <a:t>7</a:t>
            </a:r>
            <a:r>
              <a:rPr lang="zh-CN" altLang="en-US" sz="3600" dirty="0" smtClean="0">
                <a:solidFill>
                  <a:srgbClr val="FF0000"/>
                </a:solidFill>
              </a:rPr>
              <a:t>：</a:t>
            </a:r>
            <a:r>
              <a:rPr lang="en-US" altLang="zh-CN" sz="3600" b="1" baseline="30000" dirty="0" smtClean="0">
                <a:solidFill>
                  <a:srgbClr val="FF0000"/>
                </a:solidFill>
              </a:rPr>
              <a:t>18</a:t>
            </a:r>
            <a:r>
              <a:rPr lang="en-US" altLang="zh-CN" sz="3600" b="1" baseline="30000" dirty="0">
                <a:solidFill>
                  <a:srgbClr val="FF0000"/>
                </a:solidFill>
              </a:rPr>
              <a:t> </a:t>
            </a:r>
            <a:r>
              <a:rPr lang="zh-CN" altLang="en-US" sz="3600" dirty="0">
                <a:solidFill>
                  <a:srgbClr val="FF0000"/>
                </a:solidFill>
              </a:rPr>
              <a:t>我 也 知 道 在 我 里 头 ， 就 是 我 肉 体 之 中 ， 没 有 良 善 。 因 为 ， 立 志 为 善 由 得 我 ， 只 是 行 出 来 由 不 得 我 。</a:t>
            </a:r>
            <a:endParaRPr lang="en-US" altLang="zh-CN" sz="3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0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46975"/>
            <a:ext cx="9066727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3</a:t>
            </a:r>
            <a:r>
              <a:rPr lang="en-US" altLang="zh-CN" sz="4000" dirty="0" smtClean="0"/>
              <a:t>.</a:t>
            </a:r>
            <a:r>
              <a:rPr lang="zh-CN" altLang="en-US" sz="4000" dirty="0"/>
              <a:t>何为重生？</a:t>
            </a:r>
            <a:endParaRPr lang="en-US" altLang="zh-CN" sz="4000" dirty="0" smtClean="0"/>
          </a:p>
          <a:p>
            <a:r>
              <a:rPr lang="zh-CN" altLang="en-US" sz="4000" dirty="0" smtClean="0"/>
              <a:t>重的希腊语</a:t>
            </a:r>
            <a:r>
              <a:rPr lang="en-US" altLang="zh-CN" sz="4000" dirty="0" err="1" smtClean="0"/>
              <a:t>anothen</a:t>
            </a:r>
            <a:r>
              <a:rPr lang="zh-CN" altLang="en-US" sz="4000" dirty="0" smtClean="0"/>
              <a:t>一字，</a:t>
            </a:r>
            <a:r>
              <a:rPr lang="zh-CN" altLang="en-US" sz="4000" dirty="0" smtClean="0">
                <a:solidFill>
                  <a:srgbClr val="00B050"/>
                </a:solidFill>
              </a:rPr>
              <a:t>可理解为“从上面”</a:t>
            </a:r>
            <a:r>
              <a:rPr lang="en-US" altLang="zh-CN" sz="4000" dirty="0" smtClean="0">
                <a:solidFill>
                  <a:srgbClr val="00B050"/>
                </a:solidFill>
              </a:rPr>
              <a:t>,</a:t>
            </a:r>
            <a:r>
              <a:rPr lang="zh-CN" altLang="en-US" sz="4000" dirty="0" smtClean="0">
                <a:solidFill>
                  <a:srgbClr val="00B050"/>
                </a:solidFill>
              </a:rPr>
              <a:t>意指这种特殊的重生经历乃是从天上，超自然的</a:t>
            </a:r>
            <a:r>
              <a:rPr lang="zh-CN" altLang="en-US" sz="4000" dirty="0" smtClean="0"/>
              <a:t>。</a:t>
            </a:r>
            <a:endParaRPr lang="en-US" altLang="zh-CN" sz="4000" dirty="0" smtClean="0"/>
          </a:p>
          <a:p>
            <a:endParaRPr lang="en-US" altLang="zh-CN" sz="3600" dirty="0" smtClean="0"/>
          </a:p>
          <a:p>
            <a:r>
              <a:rPr lang="zh-CN" altLang="en-US" sz="3600" dirty="0"/>
              <a:t>肉</a:t>
            </a:r>
            <a:r>
              <a:rPr lang="zh-CN" altLang="en-US" sz="3600" dirty="0" smtClean="0"/>
              <a:t>身之中没有良善。立志行善有得我，只是行出来由不得我。见神的国，生命需要从上而来，上面在生一次。</a:t>
            </a:r>
            <a:endParaRPr lang="en-US" altLang="zh-CN" sz="3600" dirty="0" smtClean="0"/>
          </a:p>
          <a:p>
            <a:r>
              <a:rPr lang="zh-CN" altLang="en-US" sz="3600" dirty="0"/>
              <a:t>尼</a:t>
            </a:r>
            <a:r>
              <a:rPr lang="zh-CN" altLang="en-US" sz="3600" dirty="0" smtClean="0"/>
              <a:t>哥</a:t>
            </a:r>
            <a:r>
              <a:rPr lang="zh-CN" altLang="en-US" sz="3600" dirty="0" smtClean="0"/>
              <a:t>底母即使律法领袖，靠律法也是不能进天国</a:t>
            </a:r>
            <a:endParaRPr lang="en-US" altLang="zh-CN" sz="3600" dirty="0" smtClean="0"/>
          </a:p>
        </p:txBody>
      </p:sp>
    </p:spTree>
    <p:extLst>
      <p:ext uri="{BB962C8B-B14F-4D97-AF65-F5344CB8AC3E}">
        <p14:creationId xmlns:p14="http://schemas.microsoft.com/office/powerpoint/2010/main" val="308120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46975"/>
            <a:ext cx="906672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4. </a:t>
            </a:r>
            <a:r>
              <a:rPr lang="zh-CN" altLang="en-US" sz="4000" dirty="0" smtClean="0"/>
              <a:t>人如何才能领受重生的生命？（</a:t>
            </a:r>
            <a:r>
              <a:rPr lang="en-US" altLang="zh-CN" sz="4000" dirty="0" smtClean="0"/>
              <a:t>V5-8)</a:t>
            </a:r>
          </a:p>
          <a:p>
            <a:r>
              <a:rPr lang="zh-CN" altLang="en-US" sz="4000" dirty="0" smtClean="0">
                <a:solidFill>
                  <a:srgbClr val="FF0000"/>
                </a:solidFill>
              </a:rPr>
              <a:t>神的工作：</a:t>
            </a:r>
            <a:r>
              <a:rPr lang="zh-TW" altLang="en-US" sz="4000" dirty="0" smtClean="0">
                <a:solidFill>
                  <a:srgbClr val="FF0000"/>
                </a:solidFill>
              </a:rPr>
              <a:t> </a:t>
            </a:r>
            <a:endParaRPr lang="en-US" altLang="zh-TW" sz="4000" dirty="0" smtClean="0">
              <a:solidFill>
                <a:srgbClr val="FF0000"/>
              </a:solidFill>
            </a:endParaRPr>
          </a:p>
          <a:p>
            <a:r>
              <a:rPr lang="zh-TW" altLang="en-US" sz="2800" dirty="0" smtClean="0"/>
              <a:t>約 </a:t>
            </a:r>
            <a:r>
              <a:rPr lang="en-US" altLang="zh-TW" sz="2800" dirty="0" smtClean="0"/>
              <a:t>1</a:t>
            </a:r>
            <a:r>
              <a:rPr lang="zh-CN" altLang="en-US" sz="2800" dirty="0" smtClean="0"/>
              <a:t>：</a:t>
            </a:r>
            <a:r>
              <a:rPr lang="zh-CN" altLang="en-US" sz="2800" b="1" baseline="30000" dirty="0" smtClean="0"/>
              <a:t> </a:t>
            </a:r>
            <a:r>
              <a:rPr lang="en-US" altLang="zh-CN" sz="2800" b="1" baseline="30000" dirty="0"/>
              <a:t>13 </a:t>
            </a:r>
            <a:r>
              <a:rPr lang="zh-CN" altLang="en-US" sz="2800" dirty="0"/>
              <a:t>这 等 人 不 是 从 血 气 生 的 ， 不 是 从 情 欲 生 的 ， 也 不 是 从 人 意 生 的 ， 乃 是 从 神 生 的 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r>
              <a:rPr lang="zh-TW" altLang="en-US" sz="2800" dirty="0"/>
              <a:t>以 西 結 書 </a:t>
            </a:r>
            <a:r>
              <a:rPr lang="en-US" altLang="zh-TW" sz="2800" dirty="0"/>
              <a:t>36 </a:t>
            </a:r>
            <a:r>
              <a:rPr lang="zh-CN" altLang="en-US" sz="2800" dirty="0"/>
              <a:t>： </a:t>
            </a:r>
            <a:r>
              <a:rPr lang="en-US" altLang="zh-CN" sz="2800" b="1" baseline="30000" dirty="0" smtClean="0"/>
              <a:t>25</a:t>
            </a:r>
            <a:r>
              <a:rPr lang="en-US" altLang="zh-CN" sz="2800" b="1" baseline="30000" dirty="0"/>
              <a:t> </a:t>
            </a:r>
            <a:r>
              <a:rPr lang="zh-CN" altLang="en-US" sz="2800" dirty="0"/>
              <a:t>我 必 用 </a:t>
            </a:r>
            <a:r>
              <a:rPr lang="zh-CN" altLang="en-US" sz="2800" dirty="0">
                <a:solidFill>
                  <a:srgbClr val="FF0000"/>
                </a:solidFill>
              </a:rPr>
              <a:t>清 水</a:t>
            </a:r>
            <a:r>
              <a:rPr lang="zh-CN" altLang="en-US" sz="2800" dirty="0"/>
              <a:t> </a:t>
            </a:r>
            <a:r>
              <a:rPr lang="en-US" altLang="zh-CN" sz="2800" dirty="0"/>
              <a:t>? </a:t>
            </a:r>
            <a:r>
              <a:rPr lang="zh-CN" altLang="en-US" sz="2800" dirty="0"/>
              <a:t>在 你 们 身 上 ， 你 们 就 洁 净 了 。 我 要 </a:t>
            </a:r>
            <a:r>
              <a:rPr lang="zh-CN" altLang="en-US" sz="2800" dirty="0">
                <a:solidFill>
                  <a:srgbClr val="FF0000"/>
                </a:solidFill>
              </a:rPr>
              <a:t>洁 净</a:t>
            </a:r>
            <a:r>
              <a:rPr lang="zh-CN" altLang="en-US" sz="2800" dirty="0"/>
              <a:t> 你 们 ， 使 你 们 </a:t>
            </a:r>
            <a:r>
              <a:rPr lang="zh-CN" altLang="en-US" sz="2800" dirty="0">
                <a:solidFill>
                  <a:srgbClr val="FF0000"/>
                </a:solidFill>
              </a:rPr>
              <a:t>脱 离 一 切 的 污 秽 </a:t>
            </a:r>
            <a:r>
              <a:rPr lang="zh-CN" altLang="en-US" sz="2800" dirty="0"/>
              <a:t>， 弃 掉 一 切 的 偶 像 。</a:t>
            </a:r>
          </a:p>
          <a:p>
            <a:r>
              <a:rPr lang="en-US" altLang="zh-CN" sz="2800" b="1" baseline="30000" dirty="0" smtClean="0"/>
              <a:t>26</a:t>
            </a:r>
            <a:r>
              <a:rPr lang="en-US" altLang="zh-CN" sz="2800" b="1" baseline="30000" dirty="0"/>
              <a:t> </a:t>
            </a:r>
            <a:r>
              <a:rPr lang="zh-CN" altLang="en-US" sz="2800" dirty="0"/>
              <a:t>我 也 要 赐 给 你 们 一 个 </a:t>
            </a:r>
            <a:r>
              <a:rPr lang="zh-CN" altLang="en-US" sz="2800" dirty="0">
                <a:solidFill>
                  <a:srgbClr val="FF0000"/>
                </a:solidFill>
              </a:rPr>
              <a:t>新 心 ， 将 新 灵 放 在 你 们 里 面 </a:t>
            </a:r>
            <a:r>
              <a:rPr lang="zh-CN" altLang="en-US" sz="2800" dirty="0"/>
              <a:t>， 又 从 你 们 的 肉 体 中 </a:t>
            </a:r>
            <a:r>
              <a:rPr lang="zh-CN" altLang="en-US" sz="2800" dirty="0">
                <a:solidFill>
                  <a:srgbClr val="00B050"/>
                </a:solidFill>
              </a:rPr>
              <a:t>除 掉 石 心 </a:t>
            </a:r>
            <a:r>
              <a:rPr lang="zh-CN" altLang="en-US" sz="2800" dirty="0"/>
              <a:t>， </a:t>
            </a:r>
            <a:r>
              <a:rPr lang="zh-CN" altLang="en-US" sz="2800" dirty="0">
                <a:solidFill>
                  <a:srgbClr val="00B050"/>
                </a:solidFill>
              </a:rPr>
              <a:t>赐 给</a:t>
            </a:r>
            <a:r>
              <a:rPr lang="zh-CN" altLang="en-US" sz="2800" dirty="0"/>
              <a:t> 你 们 </a:t>
            </a:r>
            <a:r>
              <a:rPr lang="zh-CN" altLang="en-US" sz="2800" dirty="0">
                <a:solidFill>
                  <a:srgbClr val="00B050"/>
                </a:solidFill>
              </a:rPr>
              <a:t>肉 心</a:t>
            </a:r>
            <a:r>
              <a:rPr lang="zh-CN" altLang="en-US" sz="2800" dirty="0"/>
              <a:t> 。</a:t>
            </a:r>
          </a:p>
          <a:p>
            <a:r>
              <a:rPr lang="en-US" altLang="zh-CN" sz="2800" b="1" baseline="30000" dirty="0"/>
              <a:t>27 </a:t>
            </a:r>
            <a:r>
              <a:rPr lang="zh-CN" altLang="en-US" sz="2800" dirty="0"/>
              <a:t>我 必 将 我 的 灵 放 在 你 们 里 面 ， 使 你 们 顺 从 我 的 律 例 ， 谨 守 遵 行 我 的 典 章 。</a:t>
            </a:r>
          </a:p>
          <a:p>
            <a:endParaRPr lang="en-US" altLang="zh-CN" sz="3600" dirty="0" smtClean="0"/>
          </a:p>
        </p:txBody>
      </p:sp>
    </p:spTree>
    <p:extLst>
      <p:ext uri="{BB962C8B-B14F-4D97-AF65-F5344CB8AC3E}">
        <p14:creationId xmlns:p14="http://schemas.microsoft.com/office/powerpoint/2010/main" val="66935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30557</TotalTime>
  <Words>1969</Words>
  <Application>Microsoft Office PowerPoint</Application>
  <PresentationFormat>On-screen Show (4:3)</PresentationFormat>
  <Paragraphs>56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luxi sans</vt:lpstr>
      <vt:lpstr>新細明體</vt:lpstr>
      <vt:lpstr>宋体</vt:lpstr>
      <vt:lpstr>Arial</vt:lpstr>
      <vt:lpstr>Calibri</vt:lpstr>
      <vt:lpstr>Office Theme</vt:lpstr>
      <vt:lpstr>第六课 · 重生的福音（约翰福音3:1～21）</vt:lpstr>
      <vt:lpstr>经文：约翰福音3:8～17</vt:lpstr>
      <vt:lpstr>经文：约翰福音3:15～21</vt:lpstr>
      <vt:lpstr>问题讨论</vt:lpstr>
      <vt:lpstr>PowerPoint Presentation</vt:lpstr>
      <vt:lpstr>问题讨论</vt:lpstr>
      <vt:lpstr>问题讨论</vt:lpstr>
      <vt:lpstr>问题讨论</vt:lpstr>
      <vt:lpstr>问题讨论</vt:lpstr>
      <vt:lpstr>问题讨论</vt:lpstr>
      <vt:lpstr>问题讨论</vt:lpstr>
      <vt:lpstr>结论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《诗篇》第132篇结构图表</dc:title>
  <dc:subject/>
  <dc:creator>Deyu Liu</dc:creator>
  <cp:keywords/>
  <dc:description>generated using python-pptx</dc:description>
  <cp:lastModifiedBy>Deyu Liu</cp:lastModifiedBy>
  <cp:revision>442</cp:revision>
  <dcterms:created xsi:type="dcterms:W3CDTF">2013-01-27T09:14:16Z</dcterms:created>
  <dcterms:modified xsi:type="dcterms:W3CDTF">2026-07-18T22:56:18Z</dcterms:modified>
  <cp:category/>
</cp:coreProperties>
</file>